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7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8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2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4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2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2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2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3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6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32" y="1648462"/>
            <a:ext cx="6437736" cy="154505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69" y="4048913"/>
            <a:ext cx="10494062" cy="1270535"/>
          </a:xfrm>
        </p:spPr>
        <p:txBody>
          <a:bodyPr>
            <a:normAutofit/>
          </a:bodyPr>
          <a:lstStyle/>
          <a:p>
            <a:r>
              <a:rPr lang="hr-HR" sz="4000" dirty="0"/>
              <a:t>Turizam je najvažniji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69" y="5319449"/>
            <a:ext cx="10494062" cy="702645"/>
          </a:xfrm>
        </p:spPr>
        <p:txBody>
          <a:bodyPr>
            <a:normAutofit/>
          </a:bodyPr>
          <a:lstStyle/>
          <a:p>
            <a:r>
              <a:rPr lang="hr-HR" sz="180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6" y="1339609"/>
            <a:ext cx="11185014" cy="1492132"/>
          </a:xfrm>
        </p:spPr>
        <p:txBody>
          <a:bodyPr>
            <a:normAutofit/>
          </a:bodyPr>
          <a:lstStyle/>
          <a:p>
            <a:r>
              <a:rPr lang="hr-HR" dirty="0"/>
              <a:t>4. U kojem obliku smještaja nalazimo najveći udio domaćih turista?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593991" y="41050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Odmarališta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597696" y="5280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Ostali smještaj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597696" y="292995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Hoteli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6A7CE5-C812-4E62-ABE3-9A75EF49F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74" y="2831741"/>
            <a:ext cx="6825975" cy="36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0" y="1101109"/>
            <a:ext cx="1107136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Koja od navedenih županija, zbog svoje blizine glavnim emitivnim tržištima te prirodne i kulturne ponude, ima najveći udio noćenja u 2018. godini?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A84330E-0D8B-48EF-B097-979AE1473B0D}"/>
              </a:ext>
            </a:extLst>
          </p:cNvPr>
          <p:cNvSpPr/>
          <p:nvPr/>
        </p:nvSpPr>
        <p:spPr>
          <a:xfrm>
            <a:off x="4069404" y="426476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Splitsko-dalmatinska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B324BB8D-F275-480F-AC50-C23E7C938EB4}"/>
              </a:ext>
            </a:extLst>
          </p:cNvPr>
          <p:cNvSpPr/>
          <p:nvPr/>
        </p:nvSpPr>
        <p:spPr>
          <a:xfrm>
            <a:off x="4069404" y="29718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Istarska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7459026-688F-41F1-A4B0-BA213948A3DD}"/>
              </a:ext>
            </a:extLst>
          </p:cNvPr>
          <p:cNvSpPr/>
          <p:nvPr/>
        </p:nvSpPr>
        <p:spPr>
          <a:xfrm>
            <a:off x="4091432" y="55615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Zadarska</a:t>
            </a:r>
          </a:p>
        </p:txBody>
      </p:sp>
      <p:pic>
        <p:nvPicPr>
          <p:cNvPr id="3" name="Picture 2" descr="3 istarske biciklističke staze na kojima nećete moći držati oči na cesti">
            <a:extLst>
              <a:ext uri="{FF2B5EF4-FFF2-40B4-BE49-F238E27FC236}">
                <a16:creationId xmlns:a16="http://schemas.microsoft.com/office/drawing/2014/main" id="{54AA78B2-40DC-4AE9-AC84-AA817206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6" y="3282713"/>
            <a:ext cx="3275171" cy="24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ovigrad (Istra) - en-GB">
            <a:extLst>
              <a:ext uri="{FF2B5EF4-FFF2-40B4-BE49-F238E27FC236}">
                <a16:creationId xmlns:a16="http://schemas.microsoft.com/office/drawing/2014/main" id="{66E4483F-F5CE-466A-858E-DD794D73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43" y="3282713"/>
            <a:ext cx="3711267" cy="24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6" y="1090173"/>
            <a:ext cx="11573707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Prema prikazanom dijagramu, koji udio u hotelskom smještaju u 2018. godini čine strani turisti?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626893" y="53549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100%</a:t>
            </a:r>
            <a:endParaRPr lang="hr-HR" dirty="0"/>
          </a:p>
        </p:txBody>
      </p:sp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626893" y="279484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80%</a:t>
            </a:r>
          </a:p>
        </p:txBody>
      </p:sp>
      <p:sp>
        <p:nvSpPr>
          <p:cNvPr id="16" name="Pravokutnik 15">
            <a:hlinkClick r:id="rId4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626893" y="40956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90%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405C05-9BDD-4DA6-9F68-6F939EEB9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9" y="2794844"/>
            <a:ext cx="6585672" cy="34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53" y="1501964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U kojem sektoru djelatnosti Hrvatska ostvaruje najveću dobit?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849852" y="321842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Primarnom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356809" y="489883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Tercijarnom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7890584" y="324951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Sekundarnom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48548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Najvažnija </a:t>
            </a:r>
            <a:r>
              <a:rPr lang="hr-HR"/>
              <a:t>grana tercijarnog </a:t>
            </a:r>
            <a:r>
              <a:rPr lang="hr-HR" dirty="0"/>
              <a:t>sektoru u Hrvatskoj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844914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Promet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Trgovina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05612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Turizam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28" y="1627656"/>
            <a:ext cx="10331912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Koji oblik turizma je najrazvijeniji u Hrvatskoj?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Kulturni turizam - Istrapedia">
            <a:hlinkClick r:id="rId3" action="ppaction://hlinksldjump"/>
            <a:extLst>
              <a:ext uri="{FF2B5EF4-FFF2-40B4-BE49-F238E27FC236}">
                <a16:creationId xmlns:a16="http://schemas.microsoft.com/office/drawing/2014/main" id="{F1637FB6-4C06-4AA6-BDAC-60F2CF301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7" y="3428999"/>
            <a:ext cx="3538537" cy="2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ica hrvatska - Vijenac 636 - 638 - Naš turizam – rast bez vizije">
            <a:hlinkClick r:id="rId5" action="ppaction://hlinksldjump"/>
            <a:extLst>
              <a:ext uri="{FF2B5EF4-FFF2-40B4-BE49-F238E27FC236}">
                <a16:creationId xmlns:a16="http://schemas.microsoft.com/office/drawing/2014/main" id="{B333C025-E69D-4F53-8BE7-8277F85E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428999"/>
            <a:ext cx="3025346" cy="2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Što je seoski turizam i kako spojiti poljoprivredu s turizmom u Hrvatskoj?  | Cimerfraj.hr">
            <a:hlinkClick r:id="rId3" action="ppaction://hlinksldjump"/>
            <a:extLst>
              <a:ext uri="{FF2B5EF4-FFF2-40B4-BE49-F238E27FC236}">
                <a16:creationId xmlns:a16="http://schemas.microsoft.com/office/drawing/2014/main" id="{CE0025D1-C053-4518-94C7-6ACF7A78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04" y="3428999"/>
            <a:ext cx="3589546" cy="2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36</TotalTime>
  <Words>129</Words>
  <Application>Microsoft Office PowerPoint</Application>
  <PresentationFormat>Široki zaslon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2" baseType="lpstr">
      <vt:lpstr>Corbel</vt:lpstr>
      <vt:lpstr>Temeljno</vt:lpstr>
      <vt:lpstr>Turizam je najvažniji</vt:lpstr>
      <vt:lpstr>1. U kojem sektoru djelatnosti Hrvatska ostvaruje najveću dobit?</vt:lpstr>
      <vt:lpstr>PowerPoint prezentacija</vt:lpstr>
      <vt:lpstr>PowerPoint prezentacija</vt:lpstr>
      <vt:lpstr>2. Najvažnija grana tercijarnog sektoru u Hrvatskoj je…</vt:lpstr>
      <vt:lpstr>PowerPoint prezentacija</vt:lpstr>
      <vt:lpstr>PowerPoint prezentacija</vt:lpstr>
      <vt:lpstr>3. Koji oblik turizma je najrazvijeniji u Hrvatskoj?</vt:lpstr>
      <vt:lpstr>PowerPoint prezentacija</vt:lpstr>
      <vt:lpstr>PowerPoint prezentacija</vt:lpstr>
      <vt:lpstr>4. U kojem obliku smještaja nalazimo najveći udio domaćih turista?</vt:lpstr>
      <vt:lpstr>PowerPoint prezentacija</vt:lpstr>
      <vt:lpstr>PowerPoint prezentacija</vt:lpstr>
      <vt:lpstr>5. Koja od navedenih županija, zbog svoje blizine glavnim emitivnim tržištima te prirodne i kulturne ponude, ima najveći udio noćenja u 2018. godini?</vt:lpstr>
      <vt:lpstr>PowerPoint prezentacija</vt:lpstr>
      <vt:lpstr>PowerPoint prezentacija</vt:lpstr>
      <vt:lpstr>6. Prema prikazanom dijagramu, koji udio u hotelskom smještaju u 2018. godini čine strani turisti?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Sekundarne djelatnosti u Hrvatskoj</dc:title>
  <dc:creator>MARKO VLADIĆ</dc:creator>
  <cp:lastModifiedBy>MARKO VLADIĆ</cp:lastModifiedBy>
  <cp:revision>10</cp:revision>
  <dcterms:created xsi:type="dcterms:W3CDTF">2020-10-03T05:39:03Z</dcterms:created>
  <dcterms:modified xsi:type="dcterms:W3CDTF">2020-10-04T10:39:07Z</dcterms:modified>
</cp:coreProperties>
</file>